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1"/>
  </p:notesMasterIdLst>
  <p:sldIdLst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4660"/>
  </p:normalViewPr>
  <p:slideViewPr>
    <p:cSldViewPr snapToGrid="0">
      <p:cViewPr varScale="1">
        <p:scale>
          <a:sx n="62" d="100"/>
          <a:sy n="62" d="100"/>
        </p:scale>
        <p:origin x="-72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2017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6772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xmlns="" id="{2F549A81-D59D-4572-961D-473E915269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7423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xmlns="" id="{B77282E3-A09D-4B0A-9387-9B4BF09BB7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408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12660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3495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659"/>
            <a:ext cx="8836122" cy="6249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1474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9253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5359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35312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32904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12660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17580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0989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6009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68390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25433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69015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06115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66571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69198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61243751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595</TotalTime>
  <Words>0</Words>
  <Application>Microsoft Office PowerPoint</Application>
  <PresentationFormat>画面に合わせる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18</vt:i4>
      </vt:variant>
    </vt:vector>
  </HeadingPairs>
  <TitlesOfParts>
    <vt:vector size="20" baseType="lpstr">
      <vt:lpstr>レトロスペクト</vt:lpstr>
      <vt:lpstr>デザインの設定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  <vt:lpstr>スライド 10</vt:lpstr>
      <vt:lpstr>スライド 11</vt:lpstr>
      <vt:lpstr>スライド 12</vt:lpstr>
      <vt:lpstr>スライド 13</vt:lpstr>
      <vt:lpstr>スライド 14</vt:lpstr>
      <vt:lpstr>スライド 15</vt:lpstr>
      <vt:lpstr>スライド 16</vt:lpstr>
      <vt:lpstr>スライド 17</vt:lpstr>
      <vt:lpstr>スライド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sakata</cp:lastModifiedBy>
  <cp:revision>28</cp:revision>
  <cp:lastPrinted>2019-12-09T04:02:39Z</cp:lastPrinted>
  <dcterms:created xsi:type="dcterms:W3CDTF">2017-08-28T01:14:53Z</dcterms:created>
  <dcterms:modified xsi:type="dcterms:W3CDTF">2020-08-12T07:35:41Z</dcterms:modified>
</cp:coreProperties>
</file>